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71" r:id="rId2"/>
    <p:sldId id="332" r:id="rId3"/>
    <p:sldId id="359" r:id="rId4"/>
    <p:sldId id="357" r:id="rId5"/>
    <p:sldId id="290" r:id="rId6"/>
    <p:sldId id="280" r:id="rId7"/>
    <p:sldId id="287" r:id="rId8"/>
    <p:sldId id="307" r:id="rId9"/>
    <p:sldId id="320" r:id="rId10"/>
    <p:sldId id="301" r:id="rId11"/>
    <p:sldId id="317" r:id="rId12"/>
    <p:sldId id="302" r:id="rId13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4737" autoAdjust="0"/>
  </p:normalViewPr>
  <p:slideViewPr>
    <p:cSldViewPr>
      <p:cViewPr>
        <p:scale>
          <a:sx n="57" d="100"/>
          <a:sy n="57" d="100"/>
        </p:scale>
        <p:origin x="-84" y="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74" d="100"/>
        <a:sy n="174" d="100"/>
      </p:scale>
      <p:origin x="0" y="29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75B819-3D02-4F01-8225-CDB69C28DBC9}" type="datetimeFigureOut">
              <a:rPr lang="sl-SI" smtClean="0"/>
              <a:t>22.11.2015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E0096E-E72A-40FB-ABEE-4ADEF8B192D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52415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0096E-E72A-40FB-ABEE-4ADEF8B192DE}" type="slidenum">
              <a:rPr lang="sl-SI" smtClean="0"/>
              <a:t>12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95170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67E7C-B0DB-4198-B0D5-BCBBBD08B45E}" type="datetimeFigureOut">
              <a:rPr lang="sl-SI" smtClean="0"/>
              <a:t>22.11.2015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36322-0E17-4C22-8BC8-1599E73338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432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67E7C-B0DB-4198-B0D5-BCBBBD08B45E}" type="datetimeFigureOut">
              <a:rPr lang="sl-SI" smtClean="0"/>
              <a:t>22.11.2015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36322-0E17-4C22-8BC8-1599E73338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0912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67E7C-B0DB-4198-B0D5-BCBBBD08B45E}" type="datetimeFigureOut">
              <a:rPr lang="sl-SI" smtClean="0"/>
              <a:t>22.11.2015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36322-0E17-4C22-8BC8-1599E73338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513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67E7C-B0DB-4198-B0D5-BCBBBD08B45E}" type="datetimeFigureOut">
              <a:rPr lang="sl-SI" smtClean="0"/>
              <a:t>22.11.2015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36322-0E17-4C22-8BC8-1599E73338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7668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67E7C-B0DB-4198-B0D5-BCBBBD08B45E}" type="datetimeFigureOut">
              <a:rPr lang="sl-SI" smtClean="0"/>
              <a:t>22.11.2015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36322-0E17-4C22-8BC8-1599E73338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9290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67E7C-B0DB-4198-B0D5-BCBBBD08B45E}" type="datetimeFigureOut">
              <a:rPr lang="sl-SI" smtClean="0"/>
              <a:t>22.11.2015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36322-0E17-4C22-8BC8-1599E73338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1378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67E7C-B0DB-4198-B0D5-BCBBBD08B45E}" type="datetimeFigureOut">
              <a:rPr lang="sl-SI" smtClean="0"/>
              <a:t>22.11.2015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36322-0E17-4C22-8BC8-1599E73338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3535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67E7C-B0DB-4198-B0D5-BCBBBD08B45E}" type="datetimeFigureOut">
              <a:rPr lang="sl-SI" smtClean="0"/>
              <a:t>22.11.2015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36322-0E17-4C22-8BC8-1599E73338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1405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67E7C-B0DB-4198-B0D5-BCBBBD08B45E}" type="datetimeFigureOut">
              <a:rPr lang="sl-SI" smtClean="0"/>
              <a:t>22.11.2015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36322-0E17-4C22-8BC8-1599E73338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2763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67E7C-B0DB-4198-B0D5-BCBBBD08B45E}" type="datetimeFigureOut">
              <a:rPr lang="sl-SI" smtClean="0"/>
              <a:t>22.11.2015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36322-0E17-4C22-8BC8-1599E73338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6703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67E7C-B0DB-4198-B0D5-BCBBBD08B45E}" type="datetimeFigureOut">
              <a:rPr lang="sl-SI" smtClean="0"/>
              <a:t>22.11.2015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36322-0E17-4C22-8BC8-1599E73338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8706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67E7C-B0DB-4198-B0D5-BCBBBD08B45E}" type="datetimeFigureOut">
              <a:rPr lang="sl-SI" smtClean="0"/>
              <a:t>22.11.2015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36322-0E17-4C22-8BC8-1599E73338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46180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Ograda vsebine 3" descr="http://cestovanie-dovolenka.sk/wp-content/uploads/2013/05/Ankara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8" y="0"/>
            <a:ext cx="5236719" cy="342471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ravokotnik 4"/>
          <p:cNvSpPr/>
          <p:nvPr/>
        </p:nvSpPr>
        <p:spPr>
          <a:xfrm rot="322581">
            <a:off x="4289885" y="948906"/>
            <a:ext cx="38806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l-SI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 n k a r a</a:t>
            </a:r>
            <a:endParaRPr lang="sl-SI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Slika 5" descr="http://blog.idnes.cz/blog/3244/46538/Ankara_res_re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2589">
            <a:off x="4512762" y="2258489"/>
            <a:ext cx="4882022" cy="3829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yui_3_5_1_5_1388857021928_767" descr="http://opusteno.rs/slike/2012/05/glavni-grad-turske-14501/turska-ankara-10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50" y="3429000"/>
            <a:ext cx="5104606" cy="3429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846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onja\Pictures\DCIM\100CANON\IMG_08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4379">
            <a:off x="4223452" y="332656"/>
            <a:ext cx="4920547" cy="369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Sonja\Pictures\DCIM\100CANON\IMG_08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1498">
            <a:off x="-97568" y="3452233"/>
            <a:ext cx="4283968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 descr="http://2.bp.blogspot.com/-xhU9HfigYqs/UPAm9ZQlGAI/AAAAAAAAAAU/zvPPXEOqWXw/s1600/turkey-tavel-pictures-antalya-kaleici-x-65329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094" y="3645024"/>
            <a:ext cx="4724378" cy="32129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ravokotnik 1"/>
          <p:cNvSpPr/>
          <p:nvPr/>
        </p:nvSpPr>
        <p:spPr>
          <a:xfrm>
            <a:off x="2267744" y="2967334"/>
            <a:ext cx="685766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l-SI" sz="5400" b="1" spc="50" dirty="0" smtClean="0">
                <a:ln w="11430"/>
                <a:solidFill>
                  <a:srgbClr val="FF0000"/>
                </a:solidFill>
              </a:rPr>
              <a:t>A n t a l y a</a:t>
            </a:r>
            <a:endParaRPr lang="sl-SI" sz="5400" b="1" cap="none" spc="50" dirty="0">
              <a:ln w="11430"/>
              <a:solidFill>
                <a:srgbClr val="FF0000"/>
              </a:solidFill>
            </a:endParaRPr>
          </a:p>
        </p:txBody>
      </p:sp>
      <p:pic>
        <p:nvPicPr>
          <p:cNvPr id="8" name="yui_3_10_0_1_1390741560754_831" descr="http://www.adriaticaline.com/cms/slike/upload/cudesna-turska-antalya-konya-kapadokija-alanya_im211824_webPreview800.jpe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6448">
            <a:off x="92370" y="113091"/>
            <a:ext cx="4091627" cy="32817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537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-13568"/>
            <a:ext cx="6115744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www.antalyahilal.com/wp-content/uploads/2013/03/Kaleic%CC%A7i-Antaly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7365">
            <a:off x="3489323" y="3627383"/>
            <a:ext cx="5585567" cy="332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kayahomes.com/images/SidePhotoAlbums/life_in_side/Side%20harbou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4952">
            <a:off x="-108520" y="3573016"/>
            <a:ext cx="4191000" cy="340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otnik 3"/>
          <p:cNvSpPr/>
          <p:nvPr/>
        </p:nvSpPr>
        <p:spPr>
          <a:xfrm>
            <a:off x="3643697" y="2967335"/>
            <a:ext cx="18565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l-SI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 i de</a:t>
            </a:r>
            <a:endParaRPr lang="sl-SI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982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5" name="Picture 4" descr="C:\Users\Sonja\Pictures\DCIM\100CANON\IMG_08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-39292"/>
            <a:ext cx="5112568" cy="383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grada vsebine 3" descr="http://www.ancientanatolia.com/Pictures/Images01/aspendos01.jpg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8990"/>
            <a:ext cx="4263377" cy="3078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C:\Users\Sonja\Pictures\DCIM\100CANON\IMG_083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426" y="3284984"/>
            <a:ext cx="4723574" cy="354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avokotnik 6"/>
          <p:cNvSpPr/>
          <p:nvPr/>
        </p:nvSpPr>
        <p:spPr>
          <a:xfrm>
            <a:off x="325775" y="2967335"/>
            <a:ext cx="8492453" cy="2739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sl-SI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sl-SI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Aspendos</a:t>
            </a:r>
            <a:r>
              <a:rPr lang="sl-SI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- </a:t>
            </a:r>
            <a:r>
              <a:rPr lang="sl-SI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teater iz rimskega obdobja </a:t>
            </a:r>
          </a:p>
          <a:p>
            <a:pPr algn="ctr"/>
            <a:r>
              <a:rPr lang="sl-SI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15.000 gledalcev</a:t>
            </a:r>
          </a:p>
          <a:p>
            <a:pPr algn="ctr"/>
            <a:r>
              <a:rPr lang="sl-SI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sl-SI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107505" y="260648"/>
            <a:ext cx="69127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l-SI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r>
              <a:rPr lang="sl-SI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quadukt</a:t>
            </a:r>
            <a:endParaRPr lang="sl-SI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266" name="Picture 2" descr="C:\Users\Sonja\Pictures\DCIM\100CANON\IMG_083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565" y="-24958"/>
            <a:ext cx="2927060" cy="3902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98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-4166"/>
            <a:ext cx="8568952" cy="6870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avokotnik 3"/>
          <p:cNvSpPr/>
          <p:nvPr/>
        </p:nvSpPr>
        <p:spPr>
          <a:xfrm>
            <a:off x="-2844824" y="4059940"/>
            <a:ext cx="7992889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sl-SI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sl-SI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sl-SI" sz="2000" b="1" spc="50" dirty="0" smtClean="0">
                <a:ln w="11430"/>
                <a:solidFill>
                  <a:srgbClr val="FFC000"/>
                </a:solidFill>
              </a:rPr>
              <a:t>                </a:t>
            </a:r>
            <a:r>
              <a:rPr lang="sl-SI" sz="3200" b="1" spc="50" dirty="0" smtClean="0">
                <a:ln w="11430"/>
                <a:solidFill>
                  <a:srgbClr val="C00000"/>
                </a:solidFill>
              </a:rPr>
              <a:t>Modra mošeja</a:t>
            </a:r>
            <a:endParaRPr lang="sl-SI" sz="3200" b="1" cap="none" spc="50" dirty="0">
              <a:ln w="11430"/>
              <a:solidFill>
                <a:srgbClr val="C00000"/>
              </a:solidFill>
            </a:endParaRPr>
          </a:p>
        </p:txBody>
      </p:sp>
      <p:sp>
        <p:nvSpPr>
          <p:cNvPr id="5" name="Pravokotnik 4"/>
          <p:cNvSpPr/>
          <p:nvPr/>
        </p:nvSpPr>
        <p:spPr>
          <a:xfrm>
            <a:off x="-3708920" y="2564904"/>
            <a:ext cx="1058517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l-SI" sz="3200" b="1" spc="50" dirty="0" err="1" smtClean="0">
                <a:ln w="11430"/>
                <a:solidFill>
                  <a:srgbClr val="C00000"/>
                </a:solidFill>
              </a:rPr>
              <a:t>Hagia</a:t>
            </a:r>
            <a:r>
              <a:rPr lang="sl-SI" sz="3200" b="1" spc="50" dirty="0" smtClean="0">
                <a:ln w="11430"/>
                <a:solidFill>
                  <a:srgbClr val="C00000"/>
                </a:solidFill>
              </a:rPr>
              <a:t> </a:t>
            </a:r>
            <a:r>
              <a:rPr lang="sl-SI" sz="3200" b="1" spc="50" dirty="0" err="1" smtClean="0">
                <a:ln w="11430"/>
                <a:solidFill>
                  <a:srgbClr val="C00000"/>
                </a:solidFill>
              </a:rPr>
              <a:t>Sofia</a:t>
            </a:r>
            <a:endParaRPr lang="sl-SI" sz="3200" b="1" cap="none" spc="50" dirty="0">
              <a:ln w="11430"/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6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332656"/>
            <a:ext cx="9036496" cy="499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avokotnik 2"/>
          <p:cNvSpPr/>
          <p:nvPr/>
        </p:nvSpPr>
        <p:spPr>
          <a:xfrm>
            <a:off x="-108520" y="2967335"/>
            <a:ext cx="10221881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sl-SI" sz="3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sl-SI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sl-SI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  <a:p>
            <a:r>
              <a:rPr lang="sl-SI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 </a:t>
            </a:r>
            <a:r>
              <a:rPr lang="sl-SI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15. stol. – Topovska vrata</a:t>
            </a:r>
          </a:p>
          <a:p>
            <a:r>
              <a:rPr lang="sl-SI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sl-SI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Od 1465 – 1854- sedež Osmanskega sultanata</a:t>
            </a:r>
          </a:p>
          <a:p>
            <a:r>
              <a:rPr lang="sl-SI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sl-SI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- harem</a:t>
            </a:r>
          </a:p>
          <a:p>
            <a:pPr algn="ctr"/>
            <a:endParaRPr lang="sl-SI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08719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 descr="Rezultat iskanja slik za Tulipani v Istanbulu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" y="27942"/>
            <a:ext cx="4320480" cy="316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lika 3" descr="Rezultat iskanja slik za Tulipani v Istanbulu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196294"/>
            <a:ext cx="5672569" cy="3336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lika 6" descr="Rezultat iskanja slik za tulipani v Istanbulu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549" y="27942"/>
            <a:ext cx="4820451" cy="3168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928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51520" y="681682"/>
            <a:ext cx="8686800" cy="1925171"/>
          </a:xfrm>
        </p:spPr>
        <p:txBody>
          <a:bodyPr/>
          <a:lstStyle/>
          <a:p>
            <a:endParaRPr lang="sl-SI" dirty="0" smtClean="0"/>
          </a:p>
          <a:p>
            <a:endParaRPr lang="sl-SI" dirty="0"/>
          </a:p>
          <a:p>
            <a:endParaRPr lang="sl-SI" dirty="0"/>
          </a:p>
        </p:txBody>
      </p:sp>
      <p:pic>
        <p:nvPicPr>
          <p:cNvPr id="10242" name="Picture 2" descr="C:\Users\Sonja\Pictures\DCIM\100CANON\IMG_08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509" y="-4011"/>
            <a:ext cx="6761491" cy="507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C:\Users\Sonja\Pictures\DCIM\100CANON\IMG_08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1095">
            <a:off x="39996" y="3678741"/>
            <a:ext cx="4216049" cy="316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otnik 3"/>
          <p:cNvSpPr/>
          <p:nvPr/>
        </p:nvSpPr>
        <p:spPr>
          <a:xfrm rot="20991516">
            <a:off x="-3669882" y="-433245"/>
            <a:ext cx="1163580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sl-SI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sl-SI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sl-SI" sz="5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Ples  dervišev</a:t>
            </a:r>
            <a:endParaRPr lang="sl-SI" sz="54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622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252536" y="476672"/>
            <a:ext cx="9377784" cy="1080120"/>
          </a:xfrm>
        </p:spPr>
        <p:txBody>
          <a:bodyPr>
            <a:normAutofit/>
          </a:bodyPr>
          <a:lstStyle/>
          <a:p>
            <a:r>
              <a:rPr lang="sl-SI" sz="3200" b="1" dirty="0" smtClean="0">
                <a:solidFill>
                  <a:srgbClr val="0070C0"/>
                </a:solidFill>
              </a:rPr>
              <a:t>KAPADOKIJA – </a:t>
            </a:r>
            <a:r>
              <a:rPr lang="sl-SI" sz="3200" b="1" cap="none" dirty="0" smtClean="0">
                <a:solidFill>
                  <a:srgbClr val="0070C0"/>
                </a:solidFill>
              </a:rPr>
              <a:t>pomeni dolina lepih konj – 4500km</a:t>
            </a:r>
            <a:r>
              <a:rPr lang="sl-SI" sz="3200" b="1" baseline="30000" dirty="0" smtClean="0">
                <a:solidFill>
                  <a:srgbClr val="0070C0"/>
                </a:solidFill>
              </a:rPr>
              <a:t/>
            </a:r>
            <a:br>
              <a:rPr lang="sl-SI" sz="3200" b="1" baseline="30000" dirty="0" smtClean="0">
                <a:solidFill>
                  <a:srgbClr val="0070C0"/>
                </a:solidFill>
              </a:rPr>
            </a:br>
            <a:r>
              <a:rPr lang="sl-SI" sz="3200" b="1" baseline="30000" dirty="0" smtClean="0">
                <a:solidFill>
                  <a:srgbClr val="0070C0"/>
                </a:solidFill>
              </a:rPr>
              <a:t>   </a:t>
            </a:r>
            <a:r>
              <a:rPr lang="sl-SI" sz="2700" cap="none" dirty="0" smtClean="0">
                <a:solidFill>
                  <a:srgbClr val="0070C0"/>
                </a:solidFill>
              </a:rPr>
              <a:t>za turizem odkrili šele v 19.stol. Na leto obišče 10 milj. turistov</a:t>
            </a:r>
            <a:endParaRPr lang="sl-SI" sz="2700" dirty="0">
              <a:solidFill>
                <a:srgbClr val="0070C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79512" y="1554162"/>
            <a:ext cx="8812088" cy="4525963"/>
          </a:xfrm>
        </p:spPr>
        <p:txBody>
          <a:bodyPr/>
          <a:lstStyle/>
          <a:p>
            <a:r>
              <a:rPr lang="sl-SI" sz="2400" b="1" dirty="0" smtClean="0">
                <a:solidFill>
                  <a:srgbClr val="002060"/>
                </a:solidFill>
              </a:rPr>
              <a:t>posledica erozije</a:t>
            </a:r>
          </a:p>
          <a:p>
            <a:r>
              <a:rPr lang="sl-SI" sz="2400" b="1" dirty="0" smtClean="0">
                <a:solidFill>
                  <a:srgbClr val="002060"/>
                </a:solidFill>
              </a:rPr>
              <a:t>vulkanskega izvora</a:t>
            </a:r>
          </a:p>
          <a:p>
            <a:r>
              <a:rPr lang="sl-SI" sz="2400" b="1" dirty="0" smtClean="0">
                <a:solidFill>
                  <a:srgbClr val="002060"/>
                </a:solidFill>
              </a:rPr>
              <a:t>različne barve</a:t>
            </a:r>
          </a:p>
          <a:p>
            <a:r>
              <a:rPr lang="sl-SI" sz="2400" b="1" dirty="0" smtClean="0">
                <a:solidFill>
                  <a:srgbClr val="002060"/>
                </a:solidFill>
              </a:rPr>
              <a:t>zemlja mehka, </a:t>
            </a:r>
          </a:p>
          <a:p>
            <a:r>
              <a:rPr lang="sl-SI" sz="2400" b="1" dirty="0" smtClean="0">
                <a:solidFill>
                  <a:srgbClr val="002060"/>
                </a:solidFill>
              </a:rPr>
              <a:t>rodovitna, peščenjak</a:t>
            </a:r>
          </a:p>
          <a:p>
            <a:endParaRPr lang="sl-SI" sz="2400" dirty="0"/>
          </a:p>
        </p:txBody>
      </p:sp>
      <p:pic>
        <p:nvPicPr>
          <p:cNvPr id="4098" name="Picture 2" descr="C:\Users\Sonja\Pictures\DCIM\100CANON\IMG_07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767" y="1484784"/>
            <a:ext cx="5724128" cy="4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Sonja\Pictures\DCIM\100CANON\IMG_07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9" y="3907226"/>
            <a:ext cx="3914089" cy="293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51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grada vsebine 3" descr="http://kapadokyaturuveotelleri.com/wp-content/uploads/2012/11/kapadokya-evleri-resimleri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0"/>
            <a:ext cx="6667500" cy="443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rc_mi" descr="http://dnevnik.gohq.com/si/image/large/5562/Photoxpress_9361550-660x44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" y="3861048"/>
            <a:ext cx="4424040" cy="29969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994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 descr="Slika:Puerta derinkuyu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759" y="3405719"/>
            <a:ext cx="3888432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 descr="http://www.cappadociaonline.com/images/ozluce1x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172">
            <a:off x="4712660" y="147722"/>
            <a:ext cx="4350846" cy="327163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68072" cy="2592288"/>
          </a:xfrm>
        </p:spPr>
        <p:txBody>
          <a:bodyPr>
            <a:normAutofit fontScale="90000"/>
          </a:bodyPr>
          <a:lstStyle/>
          <a:p>
            <a:pPr algn="l"/>
            <a:r>
              <a:rPr lang="sl-SI" b="1" dirty="0" err="1" smtClean="0">
                <a:solidFill>
                  <a:srgbClr val="0070C0"/>
                </a:solidFill>
              </a:rPr>
              <a:t>Kaymakle</a:t>
            </a:r>
            <a:r>
              <a:rPr lang="sl-SI" dirty="0" smtClean="0">
                <a:solidFill>
                  <a:srgbClr val="0070C0"/>
                </a:solidFill>
              </a:rPr>
              <a:t> </a:t>
            </a:r>
            <a:r>
              <a:rPr lang="sl-SI" sz="3100" dirty="0" smtClean="0">
                <a:solidFill>
                  <a:srgbClr val="0070C0"/>
                </a:solidFill>
              </a:rPr>
              <a:t>- </a:t>
            </a:r>
            <a:r>
              <a:rPr lang="sl-SI" sz="3100" cap="none" dirty="0" smtClean="0">
                <a:solidFill>
                  <a:srgbClr val="0070C0"/>
                </a:solidFill>
              </a:rPr>
              <a:t>podzemno </a:t>
            </a:r>
            <a:br>
              <a:rPr lang="sl-SI" sz="3100" cap="none" dirty="0" smtClean="0">
                <a:solidFill>
                  <a:srgbClr val="0070C0"/>
                </a:solidFill>
              </a:rPr>
            </a:br>
            <a:r>
              <a:rPr lang="sl-SI" sz="3100" cap="none" dirty="0" smtClean="0">
                <a:solidFill>
                  <a:srgbClr val="0070C0"/>
                </a:solidFill>
              </a:rPr>
              <a:t>mesto ( 3500 preb. –</a:t>
            </a:r>
            <a:br>
              <a:rPr lang="sl-SI" sz="3100" cap="none" dirty="0" smtClean="0">
                <a:solidFill>
                  <a:srgbClr val="0070C0"/>
                </a:solidFill>
              </a:rPr>
            </a:br>
            <a:r>
              <a:rPr lang="sl-SI" sz="3100" cap="none" dirty="0" smtClean="0">
                <a:solidFill>
                  <a:srgbClr val="0070C0"/>
                </a:solidFill>
              </a:rPr>
              <a:t>zaloge hrane za 7-8 mesecev) </a:t>
            </a:r>
            <a:br>
              <a:rPr lang="sl-SI" sz="3100" cap="none" dirty="0" smtClean="0">
                <a:solidFill>
                  <a:srgbClr val="0070C0"/>
                </a:solidFill>
              </a:rPr>
            </a:br>
            <a:r>
              <a:rPr lang="sl-SI" sz="3100" cap="none" dirty="0" smtClean="0">
                <a:solidFill>
                  <a:srgbClr val="0070C0"/>
                </a:solidFill>
              </a:rPr>
              <a:t>Umaknili ob vdoru tuje vojske.</a:t>
            </a:r>
            <a:br>
              <a:rPr lang="sl-SI" sz="3100" cap="none" dirty="0" smtClean="0">
                <a:solidFill>
                  <a:srgbClr val="0070C0"/>
                </a:solidFill>
              </a:rPr>
            </a:br>
            <a:r>
              <a:rPr lang="sl-SI" b="1" cap="none" dirty="0" smtClean="0">
                <a:solidFill>
                  <a:srgbClr val="0070C0"/>
                </a:solidFill>
              </a:rPr>
              <a:t>DERINKUYU</a:t>
            </a:r>
            <a:endParaRPr lang="sl-SI" b="1" cap="none" dirty="0">
              <a:solidFill>
                <a:srgbClr val="0070C0"/>
              </a:solidFill>
            </a:endParaRPr>
          </a:p>
        </p:txBody>
      </p:sp>
      <p:pic>
        <p:nvPicPr>
          <p:cNvPr id="4" name="irc_mi" descr="http://img5.rajce.idnes.cz/d0503/6/6570/6570871_84e1a327ba83c4d47fc2e8f0aafbf261/images/podzemni_mesto_Kaymakli_7_.jpg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2936"/>
            <a:ext cx="5256585" cy="35905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172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21141759">
            <a:off x="-24512" y="3801340"/>
            <a:ext cx="8947579" cy="2473051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 smtClean="0">
                <a:solidFill>
                  <a:srgbClr val="C00000"/>
                </a:solidFill>
              </a:rPr>
              <a:t/>
            </a:r>
            <a:br>
              <a:rPr lang="sl-SI" dirty="0" smtClean="0">
                <a:solidFill>
                  <a:srgbClr val="C00000"/>
                </a:solidFill>
              </a:rPr>
            </a:br>
            <a:r>
              <a:rPr lang="sl-SI" dirty="0" smtClean="0">
                <a:solidFill>
                  <a:srgbClr val="C00000"/>
                </a:solidFill>
              </a:rPr>
              <a:t>..</a:t>
            </a:r>
            <a:r>
              <a:rPr lang="sl-SI" b="1" cap="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pa bi mi krasili</a:t>
            </a:r>
            <a:br>
              <a:rPr lang="sl-SI" b="1" cap="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sl-SI" b="1" cap="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        dnevno sobo...</a:t>
            </a:r>
            <a:br>
              <a:rPr lang="sl-SI" b="1" cap="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endParaRPr lang="sl-SI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4" name="Ograda vsebine 3" descr="http://caravaning.si/caravaning/turcija-rosa/trrosa7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4500">
            <a:off x="166602" y="388971"/>
            <a:ext cx="4812825" cy="4225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 descr="http://caravaning.si/caravaning/turcija-rosa/trrosa69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2713">
            <a:off x="4200499" y="3130410"/>
            <a:ext cx="4913582" cy="371138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ravokotnik 5"/>
          <p:cNvSpPr/>
          <p:nvPr/>
        </p:nvSpPr>
        <p:spPr>
          <a:xfrm rot="566204">
            <a:off x="553250" y="629550"/>
            <a:ext cx="10956341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l-SI" sz="3600" b="1" spc="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sl-SI" sz="3600" b="1" cap="none" spc="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reproge.......</a:t>
            </a:r>
            <a:r>
              <a:rPr lang="sl-SI" sz="3600" b="1" spc="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sl-SI" sz="3600" b="1" spc="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preproge....</a:t>
            </a:r>
          </a:p>
          <a:p>
            <a:pPr algn="ctr"/>
            <a:r>
              <a:rPr lang="sl-SI" sz="3600" b="1" spc="50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3600" b="1" spc="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s</a:t>
            </a:r>
            <a:r>
              <a:rPr lang="sl-SI" sz="3600" b="1" cap="none" spc="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amo še več  €-ov..</a:t>
            </a:r>
          </a:p>
          <a:p>
            <a:pPr algn="ctr"/>
            <a:r>
              <a:rPr lang="sl-SI" sz="3600" b="1" spc="50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3600" b="1" spc="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v</a:t>
            </a:r>
            <a:r>
              <a:rPr lang="sl-SI" sz="3600" b="1" cap="none" spc="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naših žepih....</a:t>
            </a:r>
            <a:endParaRPr lang="sl-SI" sz="3600" b="1" cap="none" spc="50" dirty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478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1967</TotalTime>
  <Words>94</Words>
  <Application>Microsoft Office PowerPoint</Application>
  <PresentationFormat>On-screen Show (4:3)</PresentationFormat>
  <Paragraphs>35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Officeova tema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KAPADOKIJA – pomeni dolina lepih konj – 4500km    za turizem odkrili šele v 19.stol. Na leto obišče 10 milj. turistov</vt:lpstr>
      <vt:lpstr>PowerPoint Presentation</vt:lpstr>
      <vt:lpstr>Kaymakle - podzemno  mesto ( 3500 preb. – zaloge hrane za 7-8 mesecev)  Umaknili ob vdoru tuje vojske. DERINKUYU</vt:lpstr>
      <vt:lpstr> ..pa bi mi krasili          dnevno sobo... 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 u r č i j a</dc:title>
  <dc:creator>Sonja</dc:creator>
  <cp:lastModifiedBy>Stane Arh</cp:lastModifiedBy>
  <cp:revision>172</cp:revision>
  <dcterms:created xsi:type="dcterms:W3CDTF">2014-01-04T15:24:41Z</dcterms:created>
  <dcterms:modified xsi:type="dcterms:W3CDTF">2015-11-22T22:37:01Z</dcterms:modified>
</cp:coreProperties>
</file>